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334E"/>
    <a:srgbClr val="1C8B3C"/>
    <a:srgbClr val="000000"/>
    <a:srgbClr val="FBB132"/>
    <a:srgbClr val="0885C2"/>
    <a:srgbClr val="00FF00"/>
    <a:srgbClr val="FFD6AD"/>
    <a:srgbClr val="E00BE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9.3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pPr lvl="1"/>
            <a:r>
              <a:rPr lang="en-US" b="1" dirty="0"/>
              <a:t>Reading: 9.5 – 9.9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Wordle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25596</TotalTime>
  <Words>1141</Words>
  <Application>Microsoft Office PowerPoint</Application>
  <PresentationFormat>Widescreen</PresentationFormat>
  <Paragraphs>249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APS106_PPTX_Theme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140</cp:revision>
  <dcterms:created xsi:type="dcterms:W3CDTF">2021-11-03T00:49:37Z</dcterms:created>
  <dcterms:modified xsi:type="dcterms:W3CDTF">2022-02-17T16:35:13Z</dcterms:modified>
</cp:coreProperties>
</file>